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3"/>
  </p:notesMasterIdLst>
  <p:handoutMasterIdLst>
    <p:handoutMasterId r:id="rId24"/>
  </p:handoutMasterIdLst>
  <p:sldIdLst>
    <p:sldId id="426" r:id="rId5"/>
    <p:sldId id="259" r:id="rId6"/>
    <p:sldId id="260" r:id="rId7"/>
    <p:sldId id="261" r:id="rId8"/>
    <p:sldId id="262" r:id="rId9"/>
    <p:sldId id="263" r:id="rId10"/>
    <p:sldId id="264" r:id="rId11"/>
    <p:sldId id="427" r:id="rId12"/>
    <p:sldId id="265" r:id="rId13"/>
    <p:sldId id="266" r:id="rId14"/>
    <p:sldId id="267" r:id="rId15"/>
    <p:sldId id="268" r:id="rId16"/>
    <p:sldId id="269" r:id="rId17"/>
    <p:sldId id="272" r:id="rId18"/>
    <p:sldId id="273" r:id="rId19"/>
    <p:sldId id="428" r:id="rId20"/>
    <p:sldId id="270" r:id="rId21"/>
    <p:sldId id="271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65B65A"/>
    <a:srgbClr val="5A2359"/>
    <a:srgbClr val="F0536A"/>
    <a:srgbClr val="F2F2F2"/>
    <a:srgbClr val="000000"/>
    <a:srgbClr val="E10598"/>
    <a:srgbClr val="708DEA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2FC3DA-4179-4EE6-A24B-B1E6F2EDF7D5}" v="2" dt="2022-03-16T14:16:20.607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hir Rashid" userId="08be3dd4-d720-4f5b-b42d-da758b28f84f" providerId="ADAL" clId="{5A8ACB79-C96C-418E-879B-8BF275E532E1}"/>
    <pc:docChg chg="custSel addSld modSld">
      <pc:chgData name="Tahir Rashid" userId="08be3dd4-d720-4f5b-b42d-da758b28f84f" providerId="ADAL" clId="{5A8ACB79-C96C-418E-879B-8BF275E532E1}" dt="2021-07-12T15:37:31.451" v="73" actId="113"/>
      <pc:docMkLst>
        <pc:docMk/>
      </pc:docMkLst>
      <pc:sldChg chg="modSp mod">
        <pc:chgData name="Tahir Rashid" userId="08be3dd4-d720-4f5b-b42d-da758b28f84f" providerId="ADAL" clId="{5A8ACB79-C96C-418E-879B-8BF275E532E1}" dt="2021-07-12T15:35:45.624" v="52" actId="14100"/>
        <pc:sldMkLst>
          <pc:docMk/>
          <pc:sldMk cId="1844929763" sldId="259"/>
        </pc:sldMkLst>
        <pc:spChg chg="mod">
          <ac:chgData name="Tahir Rashid" userId="08be3dd4-d720-4f5b-b42d-da758b28f84f" providerId="ADAL" clId="{5A8ACB79-C96C-418E-879B-8BF275E532E1}" dt="2021-07-12T15:35:45.624" v="52" actId="14100"/>
          <ac:spMkLst>
            <pc:docMk/>
            <pc:sldMk cId="1844929763" sldId="259"/>
            <ac:spMk id="2" creationId="{00000000-0000-0000-0000-000000000000}"/>
          </ac:spMkLst>
        </pc:spChg>
        <pc:spChg chg="mod">
          <ac:chgData name="Tahir Rashid" userId="08be3dd4-d720-4f5b-b42d-da758b28f84f" providerId="ADAL" clId="{5A8ACB79-C96C-418E-879B-8BF275E532E1}" dt="2021-07-12T15:35:42.602" v="51" actId="1076"/>
          <ac:spMkLst>
            <pc:docMk/>
            <pc:sldMk cId="1844929763" sldId="259"/>
            <ac:spMk id="3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14.846" v="55" actId="20577"/>
        <pc:sldMkLst>
          <pc:docMk/>
          <pc:sldMk cId="139220289" sldId="260"/>
        </pc:sldMkLst>
        <pc:spChg chg="mod">
          <ac:chgData name="Tahir Rashid" userId="08be3dd4-d720-4f5b-b42d-da758b28f84f" providerId="ADAL" clId="{5A8ACB79-C96C-418E-879B-8BF275E532E1}" dt="2021-07-12T15:36:14.846" v="55" actId="20577"/>
          <ac:spMkLst>
            <pc:docMk/>
            <pc:sldMk cId="139220289" sldId="260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20.327" v="56" actId="113"/>
        <pc:sldMkLst>
          <pc:docMk/>
          <pc:sldMk cId="2293977479" sldId="261"/>
        </pc:sldMkLst>
        <pc:spChg chg="mod">
          <ac:chgData name="Tahir Rashid" userId="08be3dd4-d720-4f5b-b42d-da758b28f84f" providerId="ADAL" clId="{5A8ACB79-C96C-418E-879B-8BF275E532E1}" dt="2021-07-12T15:36:20.327" v="56" actId="113"/>
          <ac:spMkLst>
            <pc:docMk/>
            <pc:sldMk cId="2293977479" sldId="261"/>
            <ac:spMk id="5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24.999" v="57" actId="113"/>
        <pc:sldMkLst>
          <pc:docMk/>
          <pc:sldMk cId="1542079352" sldId="262"/>
        </pc:sldMkLst>
        <pc:spChg chg="mod">
          <ac:chgData name="Tahir Rashid" userId="08be3dd4-d720-4f5b-b42d-da758b28f84f" providerId="ADAL" clId="{5A8ACB79-C96C-418E-879B-8BF275E532E1}" dt="2021-07-12T15:36:24.999" v="57" actId="113"/>
          <ac:spMkLst>
            <pc:docMk/>
            <pc:sldMk cId="1542079352" sldId="262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30.440" v="58" actId="113"/>
        <pc:sldMkLst>
          <pc:docMk/>
          <pc:sldMk cId="1875629001" sldId="263"/>
        </pc:sldMkLst>
        <pc:spChg chg="mod">
          <ac:chgData name="Tahir Rashid" userId="08be3dd4-d720-4f5b-b42d-da758b28f84f" providerId="ADAL" clId="{5A8ACB79-C96C-418E-879B-8BF275E532E1}" dt="2021-07-12T15:36:30.440" v="58" actId="113"/>
          <ac:spMkLst>
            <pc:docMk/>
            <pc:sldMk cId="1875629001" sldId="263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34.160" v="59" actId="113"/>
        <pc:sldMkLst>
          <pc:docMk/>
          <pc:sldMk cId="2839325394" sldId="264"/>
        </pc:sldMkLst>
        <pc:spChg chg="mod">
          <ac:chgData name="Tahir Rashid" userId="08be3dd4-d720-4f5b-b42d-da758b28f84f" providerId="ADAL" clId="{5A8ACB79-C96C-418E-879B-8BF275E532E1}" dt="2021-07-12T15:36:34.160" v="59" actId="113"/>
          <ac:spMkLst>
            <pc:docMk/>
            <pc:sldMk cId="2839325394" sldId="264"/>
            <ac:spMk id="2" creationId="{00000000-0000-0000-0000-000000000000}"/>
          </ac:spMkLst>
        </pc:spChg>
        <pc:picChg chg="mod">
          <ac:chgData name="Tahir Rashid" userId="08be3dd4-d720-4f5b-b42d-da758b28f84f" providerId="ADAL" clId="{5A8ACB79-C96C-418E-879B-8BF275E532E1}" dt="2021-07-11T17:54:16.942" v="20"/>
          <ac:picMkLst>
            <pc:docMk/>
            <pc:sldMk cId="2839325394" sldId="264"/>
            <ac:picMk id="7" creationId="{00000000-0000-0000-0000-000000000000}"/>
          </ac:picMkLst>
        </pc:picChg>
      </pc:sldChg>
      <pc:sldChg chg="modSp mod">
        <pc:chgData name="Tahir Rashid" userId="08be3dd4-d720-4f5b-b42d-da758b28f84f" providerId="ADAL" clId="{5A8ACB79-C96C-418E-879B-8BF275E532E1}" dt="2021-07-12T15:36:40.956" v="60" actId="113"/>
        <pc:sldMkLst>
          <pc:docMk/>
          <pc:sldMk cId="3991858109" sldId="265"/>
        </pc:sldMkLst>
        <pc:spChg chg="mod">
          <ac:chgData name="Tahir Rashid" userId="08be3dd4-d720-4f5b-b42d-da758b28f84f" providerId="ADAL" clId="{5A8ACB79-C96C-418E-879B-8BF275E532E1}" dt="2021-07-12T15:36:40.956" v="60" actId="113"/>
          <ac:spMkLst>
            <pc:docMk/>
            <pc:sldMk cId="3991858109" sldId="265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53.526" v="63" actId="113"/>
        <pc:sldMkLst>
          <pc:docMk/>
          <pc:sldMk cId="1713303559" sldId="266"/>
        </pc:sldMkLst>
        <pc:spChg chg="mod">
          <ac:chgData name="Tahir Rashid" userId="08be3dd4-d720-4f5b-b42d-da758b28f84f" providerId="ADAL" clId="{5A8ACB79-C96C-418E-879B-8BF275E532E1}" dt="2021-07-12T15:36:53.526" v="63" actId="113"/>
          <ac:spMkLst>
            <pc:docMk/>
            <pc:sldMk cId="1713303559" sldId="266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6:56.955" v="64" actId="113"/>
        <pc:sldMkLst>
          <pc:docMk/>
          <pc:sldMk cId="395452089" sldId="267"/>
        </pc:sldMkLst>
        <pc:spChg chg="mod">
          <ac:chgData name="Tahir Rashid" userId="08be3dd4-d720-4f5b-b42d-da758b28f84f" providerId="ADAL" clId="{5A8ACB79-C96C-418E-879B-8BF275E532E1}" dt="2021-07-12T15:36:56.955" v="64" actId="113"/>
          <ac:spMkLst>
            <pc:docMk/>
            <pc:sldMk cId="395452089" sldId="267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03.220" v="65" actId="113"/>
        <pc:sldMkLst>
          <pc:docMk/>
          <pc:sldMk cId="2342581221" sldId="268"/>
        </pc:sldMkLst>
        <pc:spChg chg="mod">
          <ac:chgData name="Tahir Rashid" userId="08be3dd4-d720-4f5b-b42d-da758b28f84f" providerId="ADAL" clId="{5A8ACB79-C96C-418E-879B-8BF275E532E1}" dt="2021-07-12T15:37:03.220" v="65" actId="113"/>
          <ac:spMkLst>
            <pc:docMk/>
            <pc:sldMk cId="2342581221" sldId="268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09.233" v="68" actId="113"/>
        <pc:sldMkLst>
          <pc:docMk/>
          <pc:sldMk cId="1918209017" sldId="269"/>
        </pc:sldMkLst>
        <pc:spChg chg="mod">
          <ac:chgData name="Tahir Rashid" userId="08be3dd4-d720-4f5b-b42d-da758b28f84f" providerId="ADAL" clId="{5A8ACB79-C96C-418E-879B-8BF275E532E1}" dt="2021-07-12T15:37:09.233" v="68" actId="113"/>
          <ac:spMkLst>
            <pc:docMk/>
            <pc:sldMk cId="1918209017" sldId="269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27.950" v="72" actId="113"/>
        <pc:sldMkLst>
          <pc:docMk/>
          <pc:sldMk cId="1404219366" sldId="270"/>
        </pc:sldMkLst>
        <pc:spChg chg="mod">
          <ac:chgData name="Tahir Rashid" userId="08be3dd4-d720-4f5b-b42d-da758b28f84f" providerId="ADAL" clId="{5A8ACB79-C96C-418E-879B-8BF275E532E1}" dt="2021-07-12T15:37:27.950" v="72" actId="113"/>
          <ac:spMkLst>
            <pc:docMk/>
            <pc:sldMk cId="1404219366" sldId="270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31.451" v="73" actId="113"/>
        <pc:sldMkLst>
          <pc:docMk/>
          <pc:sldMk cId="1782686330" sldId="271"/>
        </pc:sldMkLst>
        <pc:spChg chg="mod">
          <ac:chgData name="Tahir Rashid" userId="08be3dd4-d720-4f5b-b42d-da758b28f84f" providerId="ADAL" clId="{5A8ACB79-C96C-418E-879B-8BF275E532E1}" dt="2021-07-12T15:37:31.451" v="73" actId="113"/>
          <ac:spMkLst>
            <pc:docMk/>
            <pc:sldMk cId="1782686330" sldId="271"/>
            <ac:spMk id="2" creationId="{00000000-0000-0000-0000-000000000000}"/>
          </ac:spMkLst>
        </pc:spChg>
        <pc:spChg chg="mod">
          <ac:chgData name="Tahir Rashid" userId="08be3dd4-d720-4f5b-b42d-da758b28f84f" providerId="ADAL" clId="{5A8ACB79-C96C-418E-879B-8BF275E532E1}" dt="2021-07-11T17:58:03.398" v="36" actId="6549"/>
          <ac:spMkLst>
            <pc:docMk/>
            <pc:sldMk cId="1782686330" sldId="271"/>
            <ac:spMk id="3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13.176" v="69" actId="113"/>
        <pc:sldMkLst>
          <pc:docMk/>
          <pc:sldMk cId="1120938272" sldId="272"/>
        </pc:sldMkLst>
        <pc:spChg chg="mod">
          <ac:chgData name="Tahir Rashid" userId="08be3dd4-d720-4f5b-b42d-da758b28f84f" providerId="ADAL" clId="{5A8ACB79-C96C-418E-879B-8BF275E532E1}" dt="2021-07-12T15:37:13.176" v="69" actId="113"/>
          <ac:spMkLst>
            <pc:docMk/>
            <pc:sldMk cId="1120938272" sldId="272"/>
            <ac:spMk id="2" creationId="{00000000-0000-0000-0000-000000000000}"/>
          </ac:spMkLst>
        </pc:spChg>
      </pc:sldChg>
      <pc:sldChg chg="modSp mod">
        <pc:chgData name="Tahir Rashid" userId="08be3dd4-d720-4f5b-b42d-da758b28f84f" providerId="ADAL" clId="{5A8ACB79-C96C-418E-879B-8BF275E532E1}" dt="2021-07-12T15:37:19.226" v="70" actId="113"/>
        <pc:sldMkLst>
          <pc:docMk/>
          <pc:sldMk cId="4064155645" sldId="273"/>
        </pc:sldMkLst>
        <pc:spChg chg="mod">
          <ac:chgData name="Tahir Rashid" userId="08be3dd4-d720-4f5b-b42d-da758b28f84f" providerId="ADAL" clId="{5A8ACB79-C96C-418E-879B-8BF275E532E1}" dt="2021-07-12T15:37:19.226" v="70" actId="113"/>
          <ac:spMkLst>
            <pc:docMk/>
            <pc:sldMk cId="4064155645" sldId="273"/>
            <ac:spMk id="2" creationId="{00000000-0000-0000-0000-000000000000}"/>
          </ac:spMkLst>
        </pc:spChg>
        <pc:graphicFrameChg chg="mod modGraphic">
          <ac:chgData name="Tahir Rashid" userId="08be3dd4-d720-4f5b-b42d-da758b28f84f" providerId="ADAL" clId="{5A8ACB79-C96C-418E-879B-8BF275E532E1}" dt="2021-07-11T17:49:19.220" v="1" actId="6549"/>
          <ac:graphicFrameMkLst>
            <pc:docMk/>
            <pc:sldMk cId="4064155645" sldId="273"/>
            <ac:graphicFrameMk id="4" creationId="{00000000-0000-0000-0000-000000000000}"/>
          </ac:graphicFrameMkLst>
        </pc:graphicFrameChg>
      </pc:sldChg>
      <pc:sldChg chg="modSp mod">
        <pc:chgData name="Tahir Rashid" userId="08be3dd4-d720-4f5b-b42d-da758b28f84f" providerId="ADAL" clId="{5A8ACB79-C96C-418E-879B-8BF275E532E1}" dt="2021-07-12T15:36:46.445" v="62" actId="122"/>
        <pc:sldMkLst>
          <pc:docMk/>
          <pc:sldMk cId="671650638" sldId="427"/>
        </pc:sldMkLst>
        <pc:spChg chg="mod">
          <ac:chgData name="Tahir Rashid" userId="08be3dd4-d720-4f5b-b42d-da758b28f84f" providerId="ADAL" clId="{5A8ACB79-C96C-418E-879B-8BF275E532E1}" dt="2021-07-12T15:36:46.445" v="62" actId="122"/>
          <ac:spMkLst>
            <pc:docMk/>
            <pc:sldMk cId="671650638" sldId="427"/>
            <ac:spMk id="2" creationId="{ABA1ABA2-615F-4802-B28D-56A420E2C843}"/>
          </ac:spMkLst>
        </pc:spChg>
      </pc:sldChg>
      <pc:sldChg chg="addSp modSp new mod modClrScheme chgLayout">
        <pc:chgData name="Tahir Rashid" userId="08be3dd4-d720-4f5b-b42d-da758b28f84f" providerId="ADAL" clId="{5A8ACB79-C96C-418E-879B-8BF275E532E1}" dt="2021-07-12T15:37:23.065" v="71" actId="113"/>
        <pc:sldMkLst>
          <pc:docMk/>
          <pc:sldMk cId="4019684664" sldId="428"/>
        </pc:sldMkLst>
        <pc:spChg chg="add mod">
          <ac:chgData name="Tahir Rashid" userId="08be3dd4-d720-4f5b-b42d-da758b28f84f" providerId="ADAL" clId="{5A8ACB79-C96C-418E-879B-8BF275E532E1}" dt="2021-07-12T15:37:23.065" v="71" actId="113"/>
          <ac:spMkLst>
            <pc:docMk/>
            <pc:sldMk cId="4019684664" sldId="428"/>
            <ac:spMk id="71" creationId="{52C15779-51E4-4D37-9167-FB0EA984DC3F}"/>
          </ac:spMkLst>
        </pc:spChg>
        <pc:picChg chg="add mod">
          <ac:chgData name="Tahir Rashid" userId="08be3dd4-d720-4f5b-b42d-da758b28f84f" providerId="ADAL" clId="{5A8ACB79-C96C-418E-879B-8BF275E532E1}" dt="2021-07-11T17:52:05.190" v="6"/>
          <ac:picMkLst>
            <pc:docMk/>
            <pc:sldMk cId="4019684664" sldId="428"/>
            <ac:picMk id="1026" creationId="{FBFD1238-872A-48A7-B804-B10C692D2A5B}"/>
          </ac:picMkLst>
        </pc:picChg>
      </pc:sldChg>
    </pc:docChg>
  </pc:docChgLst>
  <pc:docChgLst>
    <pc:chgData name="Sally North" userId="52e2d7fe0a4c5456" providerId="LiveId" clId="{EB2FC3DA-4179-4EE6-A24B-B1E6F2EDF7D5}"/>
    <pc:docChg chg="custSel modSld modMainMaster">
      <pc:chgData name="Sally North" userId="52e2d7fe0a4c5456" providerId="LiveId" clId="{EB2FC3DA-4179-4EE6-A24B-B1E6F2EDF7D5}" dt="2022-03-16T14:16:20.607" v="12"/>
      <pc:docMkLst>
        <pc:docMk/>
      </pc:docMkLst>
      <pc:sldChg chg="addSp delSp modSp mod">
        <pc:chgData name="Sally North" userId="52e2d7fe0a4c5456" providerId="LiveId" clId="{EB2FC3DA-4179-4EE6-A24B-B1E6F2EDF7D5}" dt="2022-03-16T14:16:12.308" v="11" actId="20577"/>
        <pc:sldMkLst>
          <pc:docMk/>
          <pc:sldMk cId="3168038342" sldId="426"/>
        </pc:sldMkLst>
        <pc:spChg chg="mod">
          <ac:chgData name="Sally North" userId="52e2d7fe0a4c5456" providerId="LiveId" clId="{EB2FC3DA-4179-4EE6-A24B-B1E6F2EDF7D5}" dt="2022-03-16T14:16:12.308" v="11" actId="20577"/>
          <ac:spMkLst>
            <pc:docMk/>
            <pc:sldMk cId="3168038342" sldId="426"/>
            <ac:spMk id="4" creationId="{5BD9A2A5-292C-4F5D-964A-4A3CDC1597B2}"/>
          </ac:spMkLst>
        </pc:spChg>
        <pc:picChg chg="add mod">
          <ac:chgData name="Sally North" userId="52e2d7fe0a4c5456" providerId="LiveId" clId="{EB2FC3DA-4179-4EE6-A24B-B1E6F2EDF7D5}" dt="2022-03-16T14:16:08.801" v="7" actId="14861"/>
          <ac:picMkLst>
            <pc:docMk/>
            <pc:sldMk cId="3168038342" sldId="426"/>
            <ac:picMk id="3" creationId="{B7C433A9-0D1D-4DD1-A04D-E3848B3E34E2}"/>
          </ac:picMkLst>
        </pc:picChg>
        <pc:picChg chg="del">
          <ac:chgData name="Sally North" userId="52e2d7fe0a4c5456" providerId="LiveId" clId="{EB2FC3DA-4179-4EE6-A24B-B1E6F2EDF7D5}" dt="2022-03-16T14:15:50.863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">
        <pc:chgData name="Sally North" userId="52e2d7fe0a4c5456" providerId="LiveId" clId="{EB2FC3DA-4179-4EE6-A24B-B1E6F2EDF7D5}" dt="2022-03-16T14:16:20.607" v="12"/>
        <pc:sldMasterMkLst>
          <pc:docMk/>
          <pc:sldMasterMk cId="862979560" sldId="2147483676"/>
        </pc:sldMasterMkLst>
        <pc:spChg chg="add mod">
          <ac:chgData name="Sally North" userId="52e2d7fe0a4c5456" providerId="LiveId" clId="{EB2FC3DA-4179-4EE6-A24B-B1E6F2EDF7D5}" dt="2022-03-16T14:16:20.607" v="12"/>
          <ac:spMkLst>
            <pc:docMk/>
            <pc:sldMasterMk cId="862979560" sldId="2147483676"/>
            <ac:spMk id="2" creationId="{03C4B8CE-138E-4917-B017-3D505442BDA5}"/>
          </ac:spMkLst>
        </pc:spChg>
        <pc:picChg chg="add mod">
          <ac:chgData name="Sally North" userId="52e2d7fe0a4c5456" providerId="LiveId" clId="{EB2FC3DA-4179-4EE6-A24B-B1E6F2EDF7D5}" dt="2022-03-16T14:16:20.607" v="12"/>
          <ac:picMkLst>
            <pc:docMk/>
            <pc:sldMasterMk cId="862979560" sldId="2147483676"/>
            <ac:picMk id="3" creationId="{87B1A342-1BAF-4F26-AA6D-7BF413A1E27A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76CA64-DEEA-4E9E-8058-09A83B7D8A6E}" type="doc">
      <dgm:prSet loTypeId="urn:microsoft.com/office/officeart/2005/8/layout/hProcess11" loCatId="process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200BC341-951A-409F-B9B6-261AFAEA5168}">
      <dgm:prSet phldrT="[Text]" custT="1"/>
      <dgm:spPr>
        <a:xfrm>
          <a:off x="3706" y="0"/>
          <a:ext cx="1782946" cy="1810385"/>
        </a:xfrm>
        <a:prstGeom prst="rect">
          <a:avLst/>
        </a:prstGeom>
      </dgm:spPr>
      <dgm:t>
        <a:bodyPr/>
        <a:lstStyle/>
        <a:p>
          <a:r>
            <a:rPr lang="en-GB" sz="2000" b="0" dirty="0">
              <a:latin typeface="Calibri"/>
              <a:ea typeface="+mn-ea"/>
              <a:cs typeface="+mn-cs"/>
            </a:rPr>
            <a:t>Financial Accounting</a:t>
          </a:r>
        </a:p>
      </dgm:t>
    </dgm:pt>
    <dgm:pt modelId="{0DD9C420-3762-4261-A9AE-CCDABB409C09}" type="parTrans" cxnId="{7C35C340-D0EC-4F01-B51E-A96BBB92ADF5}">
      <dgm:prSet/>
      <dgm:spPr/>
      <dgm:t>
        <a:bodyPr/>
        <a:lstStyle/>
        <a:p>
          <a:endParaRPr lang="en-GB"/>
        </a:p>
      </dgm:t>
    </dgm:pt>
    <dgm:pt modelId="{9D865F95-7FA2-4B87-8466-10AE0599D433}" type="sibTrans" cxnId="{7C35C340-D0EC-4F01-B51E-A96BBB92ADF5}">
      <dgm:prSet/>
      <dgm:spPr/>
      <dgm:t>
        <a:bodyPr/>
        <a:lstStyle/>
        <a:p>
          <a:endParaRPr lang="en-GB"/>
        </a:p>
      </dgm:t>
    </dgm:pt>
    <dgm:pt modelId="{72574B72-79A8-4695-993D-44CE7AA388E0}">
      <dgm:prSet phldrT="[Text]" custT="1"/>
      <dgm:spPr>
        <a:xfrm>
          <a:off x="1875800" y="2715577"/>
          <a:ext cx="1782946" cy="1810385"/>
        </a:xfrm>
        <a:prstGeom prst="rect">
          <a:avLst/>
        </a:prstGeom>
      </dgm:spPr>
      <dgm:t>
        <a:bodyPr/>
        <a:lstStyle/>
        <a:p>
          <a:r>
            <a:rPr lang="en-GB" sz="2000" dirty="0">
              <a:latin typeface="Calibri"/>
              <a:ea typeface="+mn-ea"/>
              <a:cs typeface="+mn-cs"/>
            </a:rPr>
            <a:t>Management Accounting</a:t>
          </a:r>
        </a:p>
      </dgm:t>
    </dgm:pt>
    <dgm:pt modelId="{6540AFEF-2653-4A02-B33D-3563D7A0F230}" type="parTrans" cxnId="{CB656116-E925-49FC-883E-85175091FE44}">
      <dgm:prSet/>
      <dgm:spPr/>
      <dgm:t>
        <a:bodyPr/>
        <a:lstStyle/>
        <a:p>
          <a:endParaRPr lang="en-GB"/>
        </a:p>
      </dgm:t>
    </dgm:pt>
    <dgm:pt modelId="{C9CC7D42-40CB-4036-8A63-507E95852B8A}" type="sibTrans" cxnId="{CB656116-E925-49FC-883E-85175091FE44}">
      <dgm:prSet/>
      <dgm:spPr/>
      <dgm:t>
        <a:bodyPr/>
        <a:lstStyle/>
        <a:p>
          <a:endParaRPr lang="en-GB"/>
        </a:p>
      </dgm:t>
    </dgm:pt>
    <dgm:pt modelId="{EE3B98F5-F280-4B8C-8547-E962EFFAACBE}">
      <dgm:prSet phldrT="[Text]" custT="1"/>
      <dgm:spPr>
        <a:xfrm>
          <a:off x="3747893" y="0"/>
          <a:ext cx="1782946" cy="1810385"/>
        </a:xfrm>
        <a:prstGeom prst="rect">
          <a:avLst/>
        </a:prstGeom>
      </dgm:spPr>
      <dgm:t>
        <a:bodyPr/>
        <a:lstStyle/>
        <a:p>
          <a:r>
            <a:rPr lang="en-GB" sz="2000" dirty="0">
              <a:latin typeface="Calibri"/>
              <a:ea typeface="+mn-ea"/>
              <a:cs typeface="+mn-cs"/>
            </a:rPr>
            <a:t>Financial Management</a:t>
          </a:r>
        </a:p>
      </dgm:t>
    </dgm:pt>
    <dgm:pt modelId="{21494DA6-D1A1-43C7-AD49-6E06ECAB038F}" type="parTrans" cxnId="{875F58AE-2A1F-4CD6-8DF2-3E2476645EEB}">
      <dgm:prSet/>
      <dgm:spPr/>
      <dgm:t>
        <a:bodyPr/>
        <a:lstStyle/>
        <a:p>
          <a:endParaRPr lang="en-GB"/>
        </a:p>
      </dgm:t>
    </dgm:pt>
    <dgm:pt modelId="{D1E5A097-6E00-4EA0-896E-0CB6E121DC49}" type="sibTrans" cxnId="{875F58AE-2A1F-4CD6-8DF2-3E2476645EEB}">
      <dgm:prSet/>
      <dgm:spPr/>
      <dgm:t>
        <a:bodyPr/>
        <a:lstStyle/>
        <a:p>
          <a:endParaRPr lang="en-GB"/>
        </a:p>
      </dgm:t>
    </dgm:pt>
    <dgm:pt modelId="{A893A148-4BED-4881-9E9D-FD77D9682640}">
      <dgm:prSet custT="1"/>
      <dgm:spPr>
        <a:xfrm>
          <a:off x="5619987" y="2715577"/>
          <a:ext cx="1782946" cy="1810385"/>
        </a:xfrm>
        <a:prstGeom prst="rect">
          <a:avLst/>
        </a:prstGeom>
      </dgm:spPr>
      <dgm:t>
        <a:bodyPr/>
        <a:lstStyle/>
        <a:p>
          <a:r>
            <a:rPr lang="en-GB" sz="2000" b="0" dirty="0">
              <a:latin typeface="Calibri"/>
              <a:ea typeface="+mn-ea"/>
              <a:cs typeface="+mn-cs"/>
            </a:rPr>
            <a:t>Auditing</a:t>
          </a:r>
        </a:p>
      </dgm:t>
    </dgm:pt>
    <dgm:pt modelId="{A1E4290A-F816-4FD5-B729-D3FB5AB5D1F3}" type="parTrans" cxnId="{F6A4B02C-4B2D-4396-AD4E-2C58923EE3E2}">
      <dgm:prSet/>
      <dgm:spPr/>
      <dgm:t>
        <a:bodyPr/>
        <a:lstStyle/>
        <a:p>
          <a:endParaRPr lang="en-GB"/>
        </a:p>
      </dgm:t>
    </dgm:pt>
    <dgm:pt modelId="{0646C21A-B0B4-4EFF-9553-3C8C953DD748}" type="sibTrans" cxnId="{F6A4B02C-4B2D-4396-AD4E-2C58923EE3E2}">
      <dgm:prSet/>
      <dgm:spPr/>
      <dgm:t>
        <a:bodyPr/>
        <a:lstStyle/>
        <a:p>
          <a:endParaRPr lang="en-GB"/>
        </a:p>
      </dgm:t>
    </dgm:pt>
    <dgm:pt modelId="{04428897-4E68-487C-9B38-1B36A5CE9ED5}" type="pres">
      <dgm:prSet presAssocID="{4C76CA64-DEEA-4E9E-8058-09A83B7D8A6E}" presName="Name0" presStyleCnt="0">
        <dgm:presLayoutVars>
          <dgm:dir/>
          <dgm:resizeHandles val="exact"/>
        </dgm:presLayoutVars>
      </dgm:prSet>
      <dgm:spPr/>
    </dgm:pt>
    <dgm:pt modelId="{DFF98CB5-6D6B-4474-AB8B-DED57E6A837F}" type="pres">
      <dgm:prSet presAssocID="{4C76CA64-DEEA-4E9E-8058-09A83B7D8A6E}" presName="arrow" presStyleLbl="bgShp" presStyleIdx="0" presStyleCnt="1"/>
      <dgm:spPr>
        <a:xfrm>
          <a:off x="0" y="1357788"/>
          <a:ext cx="8229600" cy="1810385"/>
        </a:xfrm>
        <a:prstGeom prst="notchedRightArrow">
          <a:avLst/>
        </a:prstGeom>
      </dgm:spPr>
    </dgm:pt>
    <dgm:pt modelId="{4A70E3C5-23C6-4545-B9BA-74E28DC0BF72}" type="pres">
      <dgm:prSet presAssocID="{4C76CA64-DEEA-4E9E-8058-09A83B7D8A6E}" presName="points" presStyleCnt="0"/>
      <dgm:spPr/>
    </dgm:pt>
    <dgm:pt modelId="{9712AC85-7F64-4E24-8745-8EBC65416B5D}" type="pres">
      <dgm:prSet presAssocID="{200BC341-951A-409F-B9B6-261AFAEA5168}" presName="compositeA" presStyleCnt="0"/>
      <dgm:spPr/>
    </dgm:pt>
    <dgm:pt modelId="{BC54302E-C82C-456A-9BC5-84A908D5E935}" type="pres">
      <dgm:prSet presAssocID="{200BC341-951A-409F-B9B6-261AFAEA5168}" presName="textA" presStyleLbl="revTx" presStyleIdx="0" presStyleCnt="4">
        <dgm:presLayoutVars>
          <dgm:bulletEnabled val="1"/>
        </dgm:presLayoutVars>
      </dgm:prSet>
      <dgm:spPr/>
    </dgm:pt>
    <dgm:pt modelId="{7DDD7C82-73FD-479B-871D-13EABE21B367}" type="pres">
      <dgm:prSet presAssocID="{200BC341-951A-409F-B9B6-261AFAEA5168}" presName="circleA" presStyleLbl="node1" presStyleIdx="0" presStyleCnt="4"/>
      <dgm:spPr>
        <a:xfrm>
          <a:off x="668881" y="2036683"/>
          <a:ext cx="452596" cy="452596"/>
        </a:xfrm>
        <a:prstGeom prst="ellipse">
          <a:avLst/>
        </a:prstGeom>
      </dgm:spPr>
    </dgm:pt>
    <dgm:pt modelId="{18956CA8-0840-46B6-B017-C196121444D8}" type="pres">
      <dgm:prSet presAssocID="{200BC341-951A-409F-B9B6-261AFAEA5168}" presName="spaceA" presStyleCnt="0"/>
      <dgm:spPr/>
    </dgm:pt>
    <dgm:pt modelId="{BBE8FEC5-A48A-4547-BE11-635C072241CF}" type="pres">
      <dgm:prSet presAssocID="{9D865F95-7FA2-4B87-8466-10AE0599D433}" presName="space" presStyleCnt="0"/>
      <dgm:spPr/>
    </dgm:pt>
    <dgm:pt modelId="{92DFBA35-BA0B-48A2-A31A-6688A13E7FEA}" type="pres">
      <dgm:prSet presAssocID="{72574B72-79A8-4695-993D-44CE7AA388E0}" presName="compositeB" presStyleCnt="0"/>
      <dgm:spPr/>
    </dgm:pt>
    <dgm:pt modelId="{A44EED48-9680-419B-AB13-69BAA68D8808}" type="pres">
      <dgm:prSet presAssocID="{72574B72-79A8-4695-993D-44CE7AA388E0}" presName="textB" presStyleLbl="revTx" presStyleIdx="1" presStyleCnt="4">
        <dgm:presLayoutVars>
          <dgm:bulletEnabled val="1"/>
        </dgm:presLayoutVars>
      </dgm:prSet>
      <dgm:spPr/>
    </dgm:pt>
    <dgm:pt modelId="{43456EA1-2C62-479E-A753-6D02C6A1FA20}" type="pres">
      <dgm:prSet presAssocID="{72574B72-79A8-4695-993D-44CE7AA388E0}" presName="circleB" presStyleLbl="node1" presStyleIdx="1" presStyleCnt="4"/>
      <dgm:spPr>
        <a:xfrm>
          <a:off x="2540975" y="2036683"/>
          <a:ext cx="452596" cy="452596"/>
        </a:xfrm>
        <a:prstGeom prst="ellipse">
          <a:avLst/>
        </a:prstGeom>
      </dgm:spPr>
    </dgm:pt>
    <dgm:pt modelId="{A382D787-4D7B-40A7-944D-62E55147758D}" type="pres">
      <dgm:prSet presAssocID="{72574B72-79A8-4695-993D-44CE7AA388E0}" presName="spaceB" presStyleCnt="0"/>
      <dgm:spPr/>
    </dgm:pt>
    <dgm:pt modelId="{FB9AC61A-6EAA-48BC-BEA8-BFAA80A4D7EB}" type="pres">
      <dgm:prSet presAssocID="{C9CC7D42-40CB-4036-8A63-507E95852B8A}" presName="space" presStyleCnt="0"/>
      <dgm:spPr/>
    </dgm:pt>
    <dgm:pt modelId="{9F3BA829-C3A9-4DFF-AD0E-8F904DE98282}" type="pres">
      <dgm:prSet presAssocID="{EE3B98F5-F280-4B8C-8547-E962EFFAACBE}" presName="compositeA" presStyleCnt="0"/>
      <dgm:spPr/>
    </dgm:pt>
    <dgm:pt modelId="{C948340A-5C5B-4336-AFAD-37B9D2111508}" type="pres">
      <dgm:prSet presAssocID="{EE3B98F5-F280-4B8C-8547-E962EFFAACBE}" presName="textA" presStyleLbl="revTx" presStyleIdx="2" presStyleCnt="4">
        <dgm:presLayoutVars>
          <dgm:bulletEnabled val="1"/>
        </dgm:presLayoutVars>
      </dgm:prSet>
      <dgm:spPr/>
    </dgm:pt>
    <dgm:pt modelId="{71CA17D4-248C-4A92-B981-D251D1936A2E}" type="pres">
      <dgm:prSet presAssocID="{EE3B98F5-F280-4B8C-8547-E962EFFAACBE}" presName="circleA" presStyleLbl="node1" presStyleIdx="2" presStyleCnt="4"/>
      <dgm:spPr>
        <a:xfrm>
          <a:off x="4413068" y="2036683"/>
          <a:ext cx="452596" cy="452596"/>
        </a:xfrm>
        <a:prstGeom prst="ellipse">
          <a:avLst/>
        </a:prstGeom>
      </dgm:spPr>
    </dgm:pt>
    <dgm:pt modelId="{061AE7DE-B3AC-4AF2-AD85-BC8C2ED62F62}" type="pres">
      <dgm:prSet presAssocID="{EE3B98F5-F280-4B8C-8547-E962EFFAACBE}" presName="spaceA" presStyleCnt="0"/>
      <dgm:spPr/>
    </dgm:pt>
    <dgm:pt modelId="{65694BD0-B813-4DE5-843E-BACD0F995CC3}" type="pres">
      <dgm:prSet presAssocID="{D1E5A097-6E00-4EA0-896E-0CB6E121DC49}" presName="space" presStyleCnt="0"/>
      <dgm:spPr/>
    </dgm:pt>
    <dgm:pt modelId="{A846AC1D-FB96-4A0A-9323-F4AC6A67B91B}" type="pres">
      <dgm:prSet presAssocID="{A893A148-4BED-4881-9E9D-FD77D9682640}" presName="compositeB" presStyleCnt="0"/>
      <dgm:spPr/>
    </dgm:pt>
    <dgm:pt modelId="{42399BE2-D23D-47F2-9ED5-864C5130415A}" type="pres">
      <dgm:prSet presAssocID="{A893A148-4BED-4881-9E9D-FD77D9682640}" presName="textB" presStyleLbl="revTx" presStyleIdx="3" presStyleCnt="4">
        <dgm:presLayoutVars>
          <dgm:bulletEnabled val="1"/>
        </dgm:presLayoutVars>
      </dgm:prSet>
      <dgm:spPr/>
    </dgm:pt>
    <dgm:pt modelId="{EAF6EB00-1964-4D90-8259-B20293FB1CA2}" type="pres">
      <dgm:prSet presAssocID="{A893A148-4BED-4881-9E9D-FD77D9682640}" presName="circleB" presStyleLbl="node1" presStyleIdx="3" presStyleCnt="4"/>
      <dgm:spPr>
        <a:xfrm>
          <a:off x="6285161" y="2036683"/>
          <a:ext cx="452596" cy="452596"/>
        </a:xfrm>
        <a:prstGeom prst="ellipse">
          <a:avLst/>
        </a:prstGeom>
      </dgm:spPr>
    </dgm:pt>
    <dgm:pt modelId="{9CC0DCEB-8501-4DA5-B5A3-24048D7D938D}" type="pres">
      <dgm:prSet presAssocID="{A893A148-4BED-4881-9E9D-FD77D9682640}" presName="spaceB" presStyleCnt="0"/>
      <dgm:spPr/>
    </dgm:pt>
  </dgm:ptLst>
  <dgm:cxnLst>
    <dgm:cxn modelId="{77A2AA0F-34DD-4399-8FF7-1C2FCB6459C5}" type="presOf" srcId="{4C76CA64-DEEA-4E9E-8058-09A83B7D8A6E}" destId="{04428897-4E68-487C-9B38-1B36A5CE9ED5}" srcOrd="0" destOrd="0" presId="urn:microsoft.com/office/officeart/2005/8/layout/hProcess11"/>
    <dgm:cxn modelId="{CB656116-E925-49FC-883E-85175091FE44}" srcId="{4C76CA64-DEEA-4E9E-8058-09A83B7D8A6E}" destId="{72574B72-79A8-4695-993D-44CE7AA388E0}" srcOrd="1" destOrd="0" parTransId="{6540AFEF-2653-4A02-B33D-3563D7A0F230}" sibTransId="{C9CC7D42-40CB-4036-8A63-507E95852B8A}"/>
    <dgm:cxn modelId="{44D0721C-418C-4998-9516-7C3597951FF5}" type="presOf" srcId="{72574B72-79A8-4695-993D-44CE7AA388E0}" destId="{A44EED48-9680-419B-AB13-69BAA68D8808}" srcOrd="0" destOrd="0" presId="urn:microsoft.com/office/officeart/2005/8/layout/hProcess11"/>
    <dgm:cxn modelId="{F6A4B02C-4B2D-4396-AD4E-2C58923EE3E2}" srcId="{4C76CA64-DEEA-4E9E-8058-09A83B7D8A6E}" destId="{A893A148-4BED-4881-9E9D-FD77D9682640}" srcOrd="3" destOrd="0" parTransId="{A1E4290A-F816-4FD5-B729-D3FB5AB5D1F3}" sibTransId="{0646C21A-B0B4-4EFF-9553-3C8C953DD748}"/>
    <dgm:cxn modelId="{7C35C340-D0EC-4F01-B51E-A96BBB92ADF5}" srcId="{4C76CA64-DEEA-4E9E-8058-09A83B7D8A6E}" destId="{200BC341-951A-409F-B9B6-261AFAEA5168}" srcOrd="0" destOrd="0" parTransId="{0DD9C420-3762-4261-A9AE-CCDABB409C09}" sibTransId="{9D865F95-7FA2-4B87-8466-10AE0599D433}"/>
    <dgm:cxn modelId="{483D1847-B9B1-4688-AB80-784491B966C6}" type="presOf" srcId="{A893A148-4BED-4881-9E9D-FD77D9682640}" destId="{42399BE2-D23D-47F2-9ED5-864C5130415A}" srcOrd="0" destOrd="0" presId="urn:microsoft.com/office/officeart/2005/8/layout/hProcess11"/>
    <dgm:cxn modelId="{90309A51-5DFA-4975-8C3D-0297A191BFEC}" type="presOf" srcId="{EE3B98F5-F280-4B8C-8547-E962EFFAACBE}" destId="{C948340A-5C5B-4336-AFAD-37B9D2111508}" srcOrd="0" destOrd="0" presId="urn:microsoft.com/office/officeart/2005/8/layout/hProcess11"/>
    <dgm:cxn modelId="{875F58AE-2A1F-4CD6-8DF2-3E2476645EEB}" srcId="{4C76CA64-DEEA-4E9E-8058-09A83B7D8A6E}" destId="{EE3B98F5-F280-4B8C-8547-E962EFFAACBE}" srcOrd="2" destOrd="0" parTransId="{21494DA6-D1A1-43C7-AD49-6E06ECAB038F}" sibTransId="{D1E5A097-6E00-4EA0-896E-0CB6E121DC49}"/>
    <dgm:cxn modelId="{246215C0-5242-42E0-A8DD-26D04F2BE62F}" type="presOf" srcId="{200BC341-951A-409F-B9B6-261AFAEA5168}" destId="{BC54302E-C82C-456A-9BC5-84A908D5E935}" srcOrd="0" destOrd="0" presId="urn:microsoft.com/office/officeart/2005/8/layout/hProcess11"/>
    <dgm:cxn modelId="{89B97A37-83B4-429E-B584-4C9A3AD147C9}" type="presParOf" srcId="{04428897-4E68-487C-9B38-1B36A5CE9ED5}" destId="{DFF98CB5-6D6B-4474-AB8B-DED57E6A837F}" srcOrd="0" destOrd="0" presId="urn:microsoft.com/office/officeart/2005/8/layout/hProcess11"/>
    <dgm:cxn modelId="{266C0606-347D-4A4E-837E-E6FF6B91E2C4}" type="presParOf" srcId="{04428897-4E68-487C-9B38-1B36A5CE9ED5}" destId="{4A70E3C5-23C6-4545-B9BA-74E28DC0BF72}" srcOrd="1" destOrd="0" presId="urn:microsoft.com/office/officeart/2005/8/layout/hProcess11"/>
    <dgm:cxn modelId="{8861F88F-F354-41D4-B8FD-44437B1802E2}" type="presParOf" srcId="{4A70E3C5-23C6-4545-B9BA-74E28DC0BF72}" destId="{9712AC85-7F64-4E24-8745-8EBC65416B5D}" srcOrd="0" destOrd="0" presId="urn:microsoft.com/office/officeart/2005/8/layout/hProcess11"/>
    <dgm:cxn modelId="{939E82C0-2E1A-4D80-8C34-59FD76C21D75}" type="presParOf" srcId="{9712AC85-7F64-4E24-8745-8EBC65416B5D}" destId="{BC54302E-C82C-456A-9BC5-84A908D5E935}" srcOrd="0" destOrd="0" presId="urn:microsoft.com/office/officeart/2005/8/layout/hProcess11"/>
    <dgm:cxn modelId="{01D3A78D-5E6D-4A0F-B36E-135EE11D3968}" type="presParOf" srcId="{9712AC85-7F64-4E24-8745-8EBC65416B5D}" destId="{7DDD7C82-73FD-479B-871D-13EABE21B367}" srcOrd="1" destOrd="0" presId="urn:microsoft.com/office/officeart/2005/8/layout/hProcess11"/>
    <dgm:cxn modelId="{A107596A-BE19-46CD-B3DD-B475CBE49FF0}" type="presParOf" srcId="{9712AC85-7F64-4E24-8745-8EBC65416B5D}" destId="{18956CA8-0840-46B6-B017-C196121444D8}" srcOrd="2" destOrd="0" presId="urn:microsoft.com/office/officeart/2005/8/layout/hProcess11"/>
    <dgm:cxn modelId="{AB1FCE2C-9BD2-4B12-A438-52F07AEB9213}" type="presParOf" srcId="{4A70E3C5-23C6-4545-B9BA-74E28DC0BF72}" destId="{BBE8FEC5-A48A-4547-BE11-635C072241CF}" srcOrd="1" destOrd="0" presId="urn:microsoft.com/office/officeart/2005/8/layout/hProcess11"/>
    <dgm:cxn modelId="{EF84A12B-30C7-487C-A618-1AA3E6D9548F}" type="presParOf" srcId="{4A70E3C5-23C6-4545-B9BA-74E28DC0BF72}" destId="{92DFBA35-BA0B-48A2-A31A-6688A13E7FEA}" srcOrd="2" destOrd="0" presId="urn:microsoft.com/office/officeart/2005/8/layout/hProcess11"/>
    <dgm:cxn modelId="{45ACAC52-84C7-405F-AD96-031D54A2C753}" type="presParOf" srcId="{92DFBA35-BA0B-48A2-A31A-6688A13E7FEA}" destId="{A44EED48-9680-419B-AB13-69BAA68D8808}" srcOrd="0" destOrd="0" presId="urn:microsoft.com/office/officeart/2005/8/layout/hProcess11"/>
    <dgm:cxn modelId="{BC402254-FE0E-4CD1-8C13-108EF6F46AAD}" type="presParOf" srcId="{92DFBA35-BA0B-48A2-A31A-6688A13E7FEA}" destId="{43456EA1-2C62-479E-A753-6D02C6A1FA20}" srcOrd="1" destOrd="0" presId="urn:microsoft.com/office/officeart/2005/8/layout/hProcess11"/>
    <dgm:cxn modelId="{A726BAFF-78FD-4A92-88C2-24808C004FED}" type="presParOf" srcId="{92DFBA35-BA0B-48A2-A31A-6688A13E7FEA}" destId="{A382D787-4D7B-40A7-944D-62E55147758D}" srcOrd="2" destOrd="0" presId="urn:microsoft.com/office/officeart/2005/8/layout/hProcess11"/>
    <dgm:cxn modelId="{C89D8241-B868-4541-A15D-6422DD53C5BE}" type="presParOf" srcId="{4A70E3C5-23C6-4545-B9BA-74E28DC0BF72}" destId="{FB9AC61A-6EAA-48BC-BEA8-BFAA80A4D7EB}" srcOrd="3" destOrd="0" presId="urn:microsoft.com/office/officeart/2005/8/layout/hProcess11"/>
    <dgm:cxn modelId="{396C0DBE-A541-4CA0-800C-167437F7F8B0}" type="presParOf" srcId="{4A70E3C5-23C6-4545-B9BA-74E28DC0BF72}" destId="{9F3BA829-C3A9-4DFF-AD0E-8F904DE98282}" srcOrd="4" destOrd="0" presId="urn:microsoft.com/office/officeart/2005/8/layout/hProcess11"/>
    <dgm:cxn modelId="{6486D69C-4170-496A-BA31-E78A252248FE}" type="presParOf" srcId="{9F3BA829-C3A9-4DFF-AD0E-8F904DE98282}" destId="{C948340A-5C5B-4336-AFAD-37B9D2111508}" srcOrd="0" destOrd="0" presId="urn:microsoft.com/office/officeart/2005/8/layout/hProcess11"/>
    <dgm:cxn modelId="{42C9AF4B-C7E0-4A1E-837B-92D6EB3A30DA}" type="presParOf" srcId="{9F3BA829-C3A9-4DFF-AD0E-8F904DE98282}" destId="{71CA17D4-248C-4A92-B981-D251D1936A2E}" srcOrd="1" destOrd="0" presId="urn:microsoft.com/office/officeart/2005/8/layout/hProcess11"/>
    <dgm:cxn modelId="{DCC5C90D-6D0D-4784-9738-44075384A2AC}" type="presParOf" srcId="{9F3BA829-C3A9-4DFF-AD0E-8F904DE98282}" destId="{061AE7DE-B3AC-4AF2-AD85-BC8C2ED62F62}" srcOrd="2" destOrd="0" presId="urn:microsoft.com/office/officeart/2005/8/layout/hProcess11"/>
    <dgm:cxn modelId="{A322542F-9635-4D07-9E6A-A0292EE31DEF}" type="presParOf" srcId="{4A70E3C5-23C6-4545-B9BA-74E28DC0BF72}" destId="{65694BD0-B813-4DE5-843E-BACD0F995CC3}" srcOrd="5" destOrd="0" presId="urn:microsoft.com/office/officeart/2005/8/layout/hProcess11"/>
    <dgm:cxn modelId="{BD8EBB51-8F8D-4AE0-B89F-37731E82CC7A}" type="presParOf" srcId="{4A70E3C5-23C6-4545-B9BA-74E28DC0BF72}" destId="{A846AC1D-FB96-4A0A-9323-F4AC6A67B91B}" srcOrd="6" destOrd="0" presId="urn:microsoft.com/office/officeart/2005/8/layout/hProcess11"/>
    <dgm:cxn modelId="{E9FFC7C5-021E-4403-841A-27A1A37436DE}" type="presParOf" srcId="{A846AC1D-FB96-4A0A-9323-F4AC6A67B91B}" destId="{42399BE2-D23D-47F2-9ED5-864C5130415A}" srcOrd="0" destOrd="0" presId="urn:microsoft.com/office/officeart/2005/8/layout/hProcess11"/>
    <dgm:cxn modelId="{D04C5D2B-4AEA-4980-BAE0-FFC8FE2D1D37}" type="presParOf" srcId="{A846AC1D-FB96-4A0A-9323-F4AC6A67B91B}" destId="{EAF6EB00-1964-4D90-8259-B20293FB1CA2}" srcOrd="1" destOrd="0" presId="urn:microsoft.com/office/officeart/2005/8/layout/hProcess11"/>
    <dgm:cxn modelId="{CA96E44F-E0C9-4796-B13B-A7C6A428CBB6}" type="presParOf" srcId="{A846AC1D-FB96-4A0A-9323-F4AC6A67B91B}" destId="{9CC0DCEB-8501-4DA5-B5A3-24048D7D938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98CB5-6D6B-4474-AB8B-DED57E6A837F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54302E-C82C-456A-9BC5-84A908D5E935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latin typeface="Calibri"/>
              <a:ea typeface="+mn-ea"/>
              <a:cs typeface="+mn-cs"/>
            </a:rPr>
            <a:t>Financial Accounting</a:t>
          </a:r>
        </a:p>
      </dsp:txBody>
      <dsp:txXfrm>
        <a:off x="3706" y="0"/>
        <a:ext cx="1782946" cy="1810385"/>
      </dsp:txXfrm>
    </dsp:sp>
    <dsp:sp modelId="{7DDD7C82-73FD-479B-871D-13EABE21B367}">
      <dsp:nvSpPr>
        <dsp:cNvPr id="0" name=""/>
        <dsp:cNvSpPr/>
      </dsp:nvSpPr>
      <dsp:spPr>
        <a:xfrm>
          <a:off x="668881" y="2036683"/>
          <a:ext cx="452596" cy="4525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EED48-9680-419B-AB13-69BAA68D8808}">
      <dsp:nvSpPr>
        <dsp:cNvPr id="0" name=""/>
        <dsp:cNvSpPr/>
      </dsp:nvSpPr>
      <dsp:spPr>
        <a:xfrm>
          <a:off x="1875800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alibri"/>
              <a:ea typeface="+mn-ea"/>
              <a:cs typeface="+mn-cs"/>
            </a:rPr>
            <a:t>Management Accounting</a:t>
          </a:r>
        </a:p>
      </dsp:txBody>
      <dsp:txXfrm>
        <a:off x="1875800" y="2715577"/>
        <a:ext cx="1782946" cy="1810385"/>
      </dsp:txXfrm>
    </dsp:sp>
    <dsp:sp modelId="{43456EA1-2C62-479E-A753-6D02C6A1FA20}">
      <dsp:nvSpPr>
        <dsp:cNvPr id="0" name=""/>
        <dsp:cNvSpPr/>
      </dsp:nvSpPr>
      <dsp:spPr>
        <a:xfrm>
          <a:off x="2540975" y="2036683"/>
          <a:ext cx="452596" cy="4525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8340A-5C5B-4336-AFAD-37B9D2111508}">
      <dsp:nvSpPr>
        <dsp:cNvPr id="0" name=""/>
        <dsp:cNvSpPr/>
      </dsp:nvSpPr>
      <dsp:spPr>
        <a:xfrm>
          <a:off x="3747893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alibri"/>
              <a:ea typeface="+mn-ea"/>
              <a:cs typeface="+mn-cs"/>
            </a:rPr>
            <a:t>Financial Management</a:t>
          </a:r>
        </a:p>
      </dsp:txBody>
      <dsp:txXfrm>
        <a:off x="3747893" y="0"/>
        <a:ext cx="1782946" cy="1810385"/>
      </dsp:txXfrm>
    </dsp:sp>
    <dsp:sp modelId="{71CA17D4-248C-4A92-B981-D251D1936A2E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99BE2-D23D-47F2-9ED5-864C5130415A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latin typeface="Calibri"/>
              <a:ea typeface="+mn-ea"/>
              <a:cs typeface="+mn-cs"/>
            </a:rPr>
            <a:t>Auditing</a:t>
          </a:r>
        </a:p>
      </dsp:txBody>
      <dsp:txXfrm>
        <a:off x="5619987" y="2715577"/>
        <a:ext cx="1782946" cy="1810385"/>
      </dsp:txXfrm>
    </dsp:sp>
    <dsp:sp modelId="{EAF6EB00-1964-4D90-8259-B20293FB1CA2}">
      <dsp:nvSpPr>
        <dsp:cNvPr id="0" name=""/>
        <dsp:cNvSpPr/>
      </dsp:nvSpPr>
      <dsp:spPr>
        <a:xfrm>
          <a:off x="6285161" y="2036683"/>
          <a:ext cx="452596" cy="4525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C4B8CE-138E-4917-B017-3D505442BDA5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B1A342-1BAF-4F26-AA6D-7BF413A1E2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tokyo2020.org/en/organising-committee/budgets/" TargetMode="External"/><Relationship Id="rId2" Type="http://schemas.openxmlformats.org/officeDocument/2006/relationships/hyperlink" Target="https://www.forbes.com/sites/kurtbadenhausen/2018/06/14/world-cup-2018-the-money-behind-the-biggest-event-in-sports/?sh=5f7b21dd69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lture.gov.uk/images/publications/DCMS_GOE_annual_repor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5BD9A2A5-292C-4F5D-964A-4A3CDC159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725" y="2733675"/>
            <a:ext cx="4394200" cy="2341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B7C433A9-0D1D-4DD1-A04D-E3848B3E3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1457542"/>
            <a:ext cx="3030229" cy="39429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en-GB" sz="4000" b="1" dirty="0"/>
              <a:t>The Balance Sheet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9" b="7519"/>
          <a:stretch/>
        </p:blipFill>
        <p:spPr bwMode="auto">
          <a:xfrm>
            <a:off x="467544" y="1571625"/>
            <a:ext cx="8136904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303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907"/>
          </a:xfrm>
        </p:spPr>
        <p:txBody>
          <a:bodyPr/>
          <a:lstStyle/>
          <a:p>
            <a:r>
              <a:rPr lang="en-GB" sz="3600" b="1" dirty="0"/>
              <a:t>Profit and Loss Account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2"/>
          <a:stretch/>
        </p:blipFill>
        <p:spPr bwMode="auto">
          <a:xfrm>
            <a:off x="467544" y="1581150"/>
            <a:ext cx="8136904" cy="5088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52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Accounting Ratios Analysis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8208912" cy="48965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581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Budgeting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en-GB" dirty="0"/>
              <a:t>Budgeting process are vital tool for Events managers.</a:t>
            </a:r>
          </a:p>
          <a:p>
            <a:r>
              <a:rPr lang="en-GB" dirty="0"/>
              <a:t>Budgeting process as a tool to control the revenue and expenditure. </a:t>
            </a:r>
          </a:p>
          <a:p>
            <a:r>
              <a:rPr lang="en-GB" dirty="0"/>
              <a:t>It is important for event manager to develop skills and strategies.</a:t>
            </a:r>
          </a:p>
          <a:p>
            <a:r>
              <a:rPr lang="en-GB" dirty="0"/>
              <a:t>Helps event managers to establish whether the event will make profit or loss</a:t>
            </a:r>
          </a:p>
        </p:txBody>
      </p:sp>
    </p:spTree>
    <p:extLst>
      <p:ext uri="{BB962C8B-B14F-4D97-AF65-F5344CB8AC3E}">
        <p14:creationId xmlns:p14="http://schemas.microsoft.com/office/powerpoint/2010/main" val="1918209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Event Budget Income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707988"/>
              </p:ext>
            </p:extLst>
          </p:nvPr>
        </p:nvGraphicFramePr>
        <p:xfrm>
          <a:off x="827584" y="1558148"/>
          <a:ext cx="7416824" cy="2746569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6118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7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73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Income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Event Ticket Sales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41300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Sponsorship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7680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Funding from Local Government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Bar/Canteen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8500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764"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Total Event Income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58680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434" marR="5043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38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Event Budget Expenditure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751888"/>
              </p:ext>
            </p:extLst>
          </p:nvPr>
        </p:nvGraphicFramePr>
        <p:xfrm>
          <a:off x="457200" y="1556788"/>
          <a:ext cx="8229600" cy="467131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789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721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Expenditure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Advertising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3900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Catering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4500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Equipment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4590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office costs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Printing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Event Cleaners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1340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Venue costs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Staffing Cost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18500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Event Security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6500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VIP Hospitality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1790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420">
                <a:tc>
                  <a:txBody>
                    <a:bodyPr/>
                    <a:lstStyle/>
                    <a:p>
                      <a:endParaRPr lang="en-GB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 Event Expenditure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50625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Surplus / Profit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8055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155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52C15779-51E4-4D37-9167-FB0EA984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US" b="1" dirty="0"/>
              <a:t>Event Costs </a:t>
            </a:r>
          </a:p>
        </p:txBody>
      </p:sp>
      <p:pic>
        <p:nvPicPr>
          <p:cNvPr id="1026" name="Diagram 1">
            <a:extLst>
              <a:ext uri="{FF2B5EF4-FFF2-40B4-BE49-F238E27FC236}">
                <a16:creationId xmlns:a16="http://schemas.microsoft.com/office/drawing/2014/main" id="{FBFD1238-872A-48A7-B804-B10C692D2A5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4726" t="-1767" r="-32773" b="-4842"/>
          <a:stretch>
            <a:fillRect/>
          </a:stretch>
        </p:blipFill>
        <p:spPr bwMode="auto">
          <a:xfrm>
            <a:off x="457200" y="1890275"/>
            <a:ext cx="8229600" cy="365346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684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dirty="0"/>
              <a:t>Companies need to produce annual accounts</a:t>
            </a:r>
          </a:p>
          <a:p>
            <a:r>
              <a:rPr lang="en-GB" dirty="0"/>
              <a:t>The ratio analysis provides comparison for the events managers and organisers. </a:t>
            </a:r>
          </a:p>
          <a:p>
            <a:r>
              <a:rPr lang="en-GB" dirty="0"/>
              <a:t>It is essential to carry out evaluation of performance of the business or event. </a:t>
            </a:r>
          </a:p>
          <a:p>
            <a:r>
              <a:rPr lang="en-GB" dirty="0"/>
              <a:t>The corporate event industry has suffered due to lack of sponsorship and corporate deal.</a:t>
            </a:r>
          </a:p>
        </p:txBody>
      </p:sp>
    </p:spTree>
    <p:extLst>
      <p:ext uri="{BB962C8B-B14F-4D97-AF65-F5344CB8AC3E}">
        <p14:creationId xmlns:p14="http://schemas.microsoft.com/office/powerpoint/2010/main" val="1404219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Further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en-GB" dirty="0" err="1"/>
              <a:t>Badenhausen</a:t>
            </a:r>
            <a:r>
              <a:rPr lang="en-GB" dirty="0"/>
              <a:t>, K. (2018) FIFA World Cup 2018: The Money Behind The Biggest Event In Sports </a:t>
            </a:r>
            <a:r>
              <a:rPr lang="en-GB" u="sng" dirty="0">
                <a:hlinkClick r:id="rId2"/>
              </a:rPr>
              <a:t>https://www.forbes.com/sites/kurtbadenhausen/2018/06/14/world-cup-2018-the-money-behind-the-biggest-event-in-sports/?sh=5f7b21dd6973</a:t>
            </a:r>
            <a:r>
              <a:rPr lang="en-GB" dirty="0"/>
              <a:t> [accessed 19/03/2021].</a:t>
            </a:r>
          </a:p>
          <a:p>
            <a:r>
              <a:rPr lang="en-GB" dirty="0"/>
              <a:t>Elliott, B. and Elliott, J. (2019) </a:t>
            </a:r>
            <a:r>
              <a:rPr lang="en-GB" i="1" dirty="0"/>
              <a:t>Financial Accounting and Reporting</a:t>
            </a:r>
            <a:r>
              <a:rPr lang="en-GB" dirty="0"/>
              <a:t>, 19th </a:t>
            </a:r>
            <a:r>
              <a:rPr lang="en-GB" dirty="0" err="1"/>
              <a:t>edn</a:t>
            </a:r>
            <a:r>
              <a:rPr lang="en-GB" dirty="0"/>
              <a:t>. Harlow: Pearson.</a:t>
            </a:r>
          </a:p>
          <a:p>
            <a:r>
              <a:rPr lang="en-GB" dirty="0"/>
              <a:t>Organisation Committee for the Olympic Games (OCOG) for the Olympic Games and Paralympic Games Tokyo 2020  </a:t>
            </a:r>
            <a:r>
              <a:rPr lang="en-GB" u="sng" dirty="0">
                <a:hlinkClick r:id="rId3"/>
              </a:rPr>
              <a:t>https://tokyo2020.org/en/organising-committee/budgets/</a:t>
            </a:r>
            <a:r>
              <a:rPr lang="en-GB" dirty="0"/>
              <a:t>[accessed 19/03/2021]. </a:t>
            </a:r>
          </a:p>
          <a:p>
            <a:r>
              <a:rPr lang="en-GB" dirty="0">
                <a:hlinkClick r:id="rId4"/>
              </a:rPr>
              <a:t>www.culture.gov.uk/images/publications/DCMS_GOE_annual_report</a:t>
            </a:r>
            <a:endParaRPr lang="en-GB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68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1639257"/>
          </a:xfrm>
        </p:spPr>
        <p:txBody>
          <a:bodyPr/>
          <a:lstStyle/>
          <a:p>
            <a:pPr algn="ctr"/>
            <a:r>
              <a:rPr lang="en-GB" sz="3200" b="1" dirty="0"/>
              <a:t>Chapter 5 </a:t>
            </a:r>
            <a:br>
              <a:rPr lang="en-GB" sz="3200" b="1" dirty="0"/>
            </a:br>
            <a:r>
              <a:rPr lang="en-GB" sz="3200" b="1" dirty="0"/>
              <a:t>Financial Management in the Events Industry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2456493"/>
            <a:ext cx="8229600" cy="3816425"/>
          </a:xfrm>
        </p:spPr>
        <p:txBody>
          <a:bodyPr/>
          <a:lstStyle/>
          <a:p>
            <a:r>
              <a:rPr lang="en-GB" dirty="0"/>
              <a:t>The principles of financial management </a:t>
            </a:r>
          </a:p>
          <a:p>
            <a:r>
              <a:rPr lang="en-GB" dirty="0"/>
              <a:t>Regulatory frameworks of accounting</a:t>
            </a:r>
          </a:p>
          <a:p>
            <a:r>
              <a:rPr lang="en-GB" dirty="0"/>
              <a:t>Understanding the financial statements</a:t>
            </a:r>
          </a:p>
          <a:p>
            <a:r>
              <a:rPr lang="en-GB" dirty="0"/>
              <a:t>Trading, profit and loss account</a:t>
            </a:r>
          </a:p>
          <a:p>
            <a:r>
              <a:rPr lang="en-GB" dirty="0"/>
              <a:t>The balance sheet </a:t>
            </a:r>
          </a:p>
          <a:p>
            <a:r>
              <a:rPr lang="en-GB" dirty="0"/>
              <a:t>Accounting Ratios Analysis</a:t>
            </a:r>
          </a:p>
          <a:p>
            <a:r>
              <a:rPr lang="en-GB" dirty="0"/>
              <a:t>Budget Process</a:t>
            </a:r>
          </a:p>
        </p:txBody>
      </p:sp>
    </p:spTree>
    <p:extLst>
      <p:ext uri="{BB962C8B-B14F-4D97-AF65-F5344CB8AC3E}">
        <p14:creationId xmlns:p14="http://schemas.microsoft.com/office/powerpoint/2010/main" val="184492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The Principles of Financial Management 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Financial accounts are concerned with classifying, measuring and recording the transactions of a business</a:t>
            </a:r>
          </a:p>
          <a:p>
            <a:r>
              <a:rPr lang="en-GB" dirty="0"/>
              <a:t>At the end of a period (typically a year)</a:t>
            </a:r>
          </a:p>
          <a:p>
            <a:r>
              <a:rPr lang="en-GB" dirty="0"/>
              <a:t>The systematic recording, reporting, and analysis of financial transactions of a business</a:t>
            </a:r>
          </a:p>
        </p:txBody>
      </p:sp>
    </p:spTree>
    <p:extLst>
      <p:ext uri="{BB962C8B-B14F-4D97-AF65-F5344CB8AC3E}">
        <p14:creationId xmlns:p14="http://schemas.microsoft.com/office/powerpoint/2010/main" val="13922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0320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/>
              <a:t>Traditional Accounting Disciplines</a:t>
            </a:r>
          </a:p>
        </p:txBody>
      </p:sp>
    </p:spTree>
    <p:extLst>
      <p:ext uri="{BB962C8B-B14F-4D97-AF65-F5344CB8AC3E}">
        <p14:creationId xmlns:p14="http://schemas.microsoft.com/office/powerpoint/2010/main" val="229397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Fundamental Statements for Auditor’s Report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9592" y="1628800"/>
            <a:ext cx="7416823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7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The regulatory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Preparation of financial accounts are governed by the Companies Act 2006</a:t>
            </a:r>
          </a:p>
          <a:p>
            <a:r>
              <a:rPr lang="en-GB" dirty="0"/>
              <a:t>The UK is member of the European Union and companies need to comply with legal requirements which are set by the EU </a:t>
            </a:r>
          </a:p>
          <a:p>
            <a:r>
              <a:rPr lang="en-GB" dirty="0"/>
              <a:t>Company law provides the legal framework </a:t>
            </a:r>
          </a:p>
          <a:p>
            <a:r>
              <a:rPr lang="en-GB" dirty="0"/>
              <a:t>Accounting standards </a:t>
            </a:r>
          </a:p>
        </p:txBody>
      </p:sp>
    </p:spTree>
    <p:extLst>
      <p:ext uri="{BB962C8B-B14F-4D97-AF65-F5344CB8AC3E}">
        <p14:creationId xmlns:p14="http://schemas.microsoft.com/office/powerpoint/2010/main" val="187562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Accounting Bodies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9592" y="1844824"/>
            <a:ext cx="7787207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2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1ABA2-615F-4802-B28D-56A420E2C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11" y="2947511"/>
            <a:ext cx="8229600" cy="962977"/>
          </a:xfrm>
        </p:spPr>
        <p:txBody>
          <a:bodyPr/>
          <a:lstStyle/>
          <a:p>
            <a:pPr algn="ctr"/>
            <a:r>
              <a:rPr lang="en-GB" b="1" dirty="0"/>
              <a:t>Understanding Financial Statement</a:t>
            </a:r>
          </a:p>
        </p:txBody>
      </p:sp>
    </p:spTree>
    <p:extLst>
      <p:ext uri="{BB962C8B-B14F-4D97-AF65-F5344CB8AC3E}">
        <p14:creationId xmlns:p14="http://schemas.microsoft.com/office/powerpoint/2010/main" val="67165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Trial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trial balance is an act of schedule.</a:t>
            </a:r>
          </a:p>
          <a:p>
            <a:r>
              <a:rPr lang="en-GB" sz="2800" dirty="0"/>
              <a:t>Lists all the ledger accounts in the form of debit and credit balances.</a:t>
            </a:r>
          </a:p>
          <a:p>
            <a:r>
              <a:rPr lang="en-GB" sz="2800" dirty="0"/>
              <a:t>To confirm that total debits equal total credits.</a:t>
            </a:r>
          </a:p>
          <a:p>
            <a:r>
              <a:rPr lang="en-GB" sz="2800" dirty="0"/>
              <a:t>The balance sheet and trading and profit and loss account are prepared from a list of the various balances.</a:t>
            </a:r>
          </a:p>
          <a:p>
            <a:r>
              <a:rPr lang="en-GB" sz="2800" dirty="0"/>
              <a:t>The trial balance is derived from the ledger accounts at the end of the financial year.</a:t>
            </a:r>
          </a:p>
        </p:txBody>
      </p:sp>
    </p:spTree>
    <p:extLst>
      <p:ext uri="{BB962C8B-B14F-4D97-AF65-F5344CB8AC3E}">
        <p14:creationId xmlns:p14="http://schemas.microsoft.com/office/powerpoint/2010/main" val="3991858109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B85864353604AA5B4C13390DAA827" ma:contentTypeVersion="2" ma:contentTypeDescription="Create a new document." ma:contentTypeScope="" ma:versionID="fba6b02d11eb2b9b9db944c56eae0536">
  <xsd:schema xmlns:xsd="http://www.w3.org/2001/XMLSchema" xmlns:xs="http://www.w3.org/2001/XMLSchema" xmlns:p="http://schemas.microsoft.com/office/2006/metadata/properties" xmlns:ns2="http://schemas.microsoft.com/sharepoint/v4" xmlns:ns3="e8456609-68d9-4e18-a1e6-1e8f825c7873" targetNamespace="http://schemas.microsoft.com/office/2006/metadata/properties" ma:root="true" ma:fieldsID="9d4a3a914939ca6a8e9f4053cbfbbb0d" ns2:_="" ns3:_="">
    <xsd:import namespace="http://schemas.microsoft.com/sharepoint/v4"/>
    <xsd:import namespace="e8456609-68d9-4e18-a1e6-1e8f825c7873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56609-68d9-4e18-a1e6-1e8f825c7873" elementFormDefault="qualified">
    <xsd:import namespace="http://schemas.microsoft.com/office/2006/documentManagement/types"/>
    <xsd:import namespace="http://schemas.microsoft.com/office/infopath/2007/PartnerControls"/>
    <xsd:element name="Category" ma:index="9" nillable="true" ma:displayName="Category" ma:format="Dropdown" ma:internalName="Category">
      <xsd:simpleType>
        <xsd:union memberTypes="dms:Text">
          <xsd:simpleType>
            <xsd:restriction base="dms:Choice">
              <xsd:enumeration value="Author Templates"/>
              <xsd:enumeration value="Guides"/>
              <xsd:enumeration value="Resourc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Category xmlns="e8456609-68d9-4e18-a1e6-1e8f825c7873" xsi:nil="true"/>
  </documentManagement>
</p:properties>
</file>

<file path=customXml/itemProps1.xml><?xml version="1.0" encoding="utf-8"?>
<ds:datastoreItem xmlns:ds="http://schemas.openxmlformats.org/officeDocument/2006/customXml" ds:itemID="{898E520E-D0B9-4361-A843-6B2F624CD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e8456609-68d9-4e18-a1e6-1e8f825c7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e8456609-68d9-4e18-a1e6-1e8f825c78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187</TotalTime>
  <Words>526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SAGE Theme</vt:lpstr>
      <vt:lpstr>PowerPoint Presentation</vt:lpstr>
      <vt:lpstr>Chapter 5  Financial Management in the Events Industry  </vt:lpstr>
      <vt:lpstr>The Principles of Financial Management </vt:lpstr>
      <vt:lpstr>Traditional Accounting Disciplines</vt:lpstr>
      <vt:lpstr>Fundamental Statements for Auditor’s Report </vt:lpstr>
      <vt:lpstr>The regulatory framework</vt:lpstr>
      <vt:lpstr>Accounting Bodies </vt:lpstr>
      <vt:lpstr>Understanding Financial Statement</vt:lpstr>
      <vt:lpstr>Trial Balance</vt:lpstr>
      <vt:lpstr>The Balance Sheet</vt:lpstr>
      <vt:lpstr>Profit and Loss Account</vt:lpstr>
      <vt:lpstr>Accounting Ratios Analysis</vt:lpstr>
      <vt:lpstr>Budgeting Process</vt:lpstr>
      <vt:lpstr>Event Budget Income</vt:lpstr>
      <vt:lpstr>Event Budget Expenditure</vt:lpstr>
      <vt:lpstr>Event Costs </vt:lpstr>
      <vt:lpstr>Summary</vt:lpstr>
      <vt:lpstr>Further Readings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23</cp:revision>
  <dcterms:created xsi:type="dcterms:W3CDTF">2016-10-10T13:09:11Z</dcterms:created>
  <dcterms:modified xsi:type="dcterms:W3CDTF">2022-03-16T14:16:23Z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0x0101007EDB85864353604AA5B4C13390DAA827</vt:lpwstr>
  </property>
</Properties>
</file>